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2" r:id="rId4"/>
    <p:sldId id="268" r:id="rId5"/>
    <p:sldId id="276" r:id="rId6"/>
    <p:sldId id="278" r:id="rId7"/>
    <p:sldId id="287" r:id="rId8"/>
    <p:sldId id="288" r:id="rId9"/>
    <p:sldId id="301" r:id="rId10"/>
    <p:sldId id="302" r:id="rId11"/>
    <p:sldId id="303" r:id="rId12"/>
    <p:sldId id="304" r:id="rId13"/>
    <p:sldId id="306" r:id="rId14"/>
    <p:sldId id="307" r:id="rId15"/>
    <p:sldId id="309" r:id="rId16"/>
    <p:sldId id="310" r:id="rId17"/>
  </p:sldIdLst>
  <p:sldSz cx="14630400" cy="822960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3</cp:revision>
  <dcterms:created xsi:type="dcterms:W3CDTF">2013-01-27T09:14:00Z</dcterms:created>
  <dcterms:modified xsi:type="dcterms:W3CDTF">2022-09-06T07:37:22Z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A161F64404B54C69987EB8491D41468C</vt:lpwstr>
  </property>
  <property fmtid="{D5CDD505-2E9C-101B-9397-08002B2CF9AE}" pid="3" name="KSOProductBuildVer">
    <vt:lpwstr>2052-11.1.0.12313</vt:lpwstr>
  </property>
</Properties>
</file>